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4" r:id="rId1"/>
  </p:sldMasterIdLst>
  <p:sldIdLst>
    <p:sldId id="256" r:id="rId2"/>
    <p:sldId id="257" r:id="rId3"/>
    <p:sldId id="258" r:id="rId4"/>
    <p:sldId id="265" r:id="rId5"/>
    <p:sldId id="261" r:id="rId6"/>
    <p:sldId id="259" r:id="rId7"/>
    <p:sldId id="266" r:id="rId8"/>
    <p:sldId id="263" r:id="rId9"/>
    <p:sldId id="260" r:id="rId10"/>
    <p:sldId id="264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A055D24-3651-1242-8FD5-1BC05B8C3317}" type="datetimeFigureOut">
              <a:rPr lang="en-US" smtClean="0"/>
              <a:t>12/12/11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576A57B8-0AC4-D849-9458-EDE689211A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054" y="106308"/>
            <a:ext cx="6477000" cy="716758"/>
          </a:xfrm>
        </p:spPr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1181445"/>
            <a:ext cx="6477000" cy="805457"/>
          </a:xfrm>
        </p:spPr>
        <p:txBody>
          <a:bodyPr/>
          <a:lstStyle/>
          <a:p>
            <a:r>
              <a:rPr lang="en-US" dirty="0" smtClean="0"/>
              <a:t>Look at the bar graph below and answer the questions that follow.</a:t>
            </a:r>
            <a:endParaRPr lang="en-US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>
            <a:alphaModFix/>
            <a:lum bright="20000" contrast="29000"/>
          </a:blip>
          <a:stretch>
            <a:fillRect/>
          </a:stretch>
        </p:blipFill>
        <p:spPr>
          <a:xfrm>
            <a:off x="3874102" y="1986902"/>
            <a:ext cx="4812698" cy="35809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769" y="5567854"/>
            <a:ext cx="862707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300" b="1" dirty="0" smtClean="0"/>
              <a:t>What is an export?</a:t>
            </a:r>
          </a:p>
          <a:p>
            <a:pPr marL="342900" indent="-342900">
              <a:buAutoNum type="arabicPeriod"/>
            </a:pPr>
            <a:r>
              <a:rPr lang="en-US" sz="2300" b="1" dirty="0" smtClean="0"/>
              <a:t>How did the value of United States Exports change between 1870 and 1920?</a:t>
            </a:r>
            <a:endParaRPr lang="en-US" sz="23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feel if you were 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planter living in Hawaii while protective tariffs were put on your crops?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n-US" dirty="0" smtClean="0"/>
              <a:t>1. Which </a:t>
            </a:r>
            <a:r>
              <a:rPr lang="en-US" dirty="0" smtClean="0"/>
              <a:t>statement best summarizes the Open Door Policy ?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a. the </a:t>
            </a:r>
            <a:r>
              <a:rPr lang="en-US" dirty="0" smtClean="0"/>
              <a:t>United States should have its own sphere of influence in China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b</a:t>
            </a:r>
            <a:r>
              <a:rPr lang="en-US" dirty="0" smtClean="0"/>
              <a:t>. Japan </a:t>
            </a:r>
            <a:r>
              <a:rPr lang="en-US" dirty="0" smtClean="0"/>
              <a:t>should be excluded from trading with China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c</a:t>
            </a:r>
            <a:r>
              <a:rPr lang="en-US" dirty="0" smtClean="0"/>
              <a:t>. China </a:t>
            </a:r>
            <a:r>
              <a:rPr lang="en-US" dirty="0" smtClean="0"/>
              <a:t>should be punished for its support of the Boxer rebellion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d</a:t>
            </a:r>
            <a:r>
              <a:rPr lang="en-US" dirty="0" smtClean="0"/>
              <a:t>. All </a:t>
            </a:r>
            <a:r>
              <a:rPr lang="en-US" dirty="0" smtClean="0"/>
              <a:t>countries should be granted equal trading rights in China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2. President </a:t>
            </a:r>
            <a:r>
              <a:rPr lang="en-US" dirty="0" smtClean="0"/>
              <a:t>Grover Cleveland rejected the effort to annex Hawaii because?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a. the </a:t>
            </a:r>
            <a:r>
              <a:rPr lang="en-US" dirty="0" smtClean="0"/>
              <a:t>islands were not particularly productive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b</a:t>
            </a:r>
            <a:r>
              <a:rPr lang="en-US" dirty="0" smtClean="0"/>
              <a:t>. the </a:t>
            </a:r>
            <a:r>
              <a:rPr lang="en-US" dirty="0" smtClean="0"/>
              <a:t>United States did not have the naval power to protect the islands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c</a:t>
            </a:r>
            <a:r>
              <a:rPr lang="en-US" dirty="0" smtClean="0"/>
              <a:t>. passage </a:t>
            </a:r>
            <a:r>
              <a:rPr lang="en-US" dirty="0" smtClean="0"/>
              <a:t>of the McKinley tariff made Hawaii unprofitable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d</a:t>
            </a:r>
            <a:r>
              <a:rPr lang="en-US" dirty="0" smtClean="0"/>
              <a:t>. a </a:t>
            </a:r>
            <a:r>
              <a:rPr lang="en-US" dirty="0" smtClean="0"/>
              <a:t>majority of native Hawaiians opposed annexation to the United States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3. The </a:t>
            </a:r>
            <a:r>
              <a:rPr lang="en-US" dirty="0" smtClean="0"/>
              <a:t>policy of imperialism in the U.S. from 1890 to 1910 was largely the result of?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a. demands </a:t>
            </a:r>
            <a:r>
              <a:rPr lang="en-US" dirty="0" smtClean="0"/>
              <a:t>for commercial expansion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b</a:t>
            </a:r>
            <a:r>
              <a:rPr lang="en-US" dirty="0" smtClean="0"/>
              <a:t>. the </a:t>
            </a:r>
            <a:r>
              <a:rPr lang="en-US" dirty="0" smtClean="0"/>
              <a:t>theory of isolation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c</a:t>
            </a:r>
            <a:r>
              <a:rPr lang="en-US" dirty="0" smtClean="0"/>
              <a:t>. a </a:t>
            </a:r>
            <a:r>
              <a:rPr lang="en-US" dirty="0" smtClean="0"/>
              <a:t>desire to build up a colonial empire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d</a:t>
            </a:r>
            <a:r>
              <a:rPr lang="en-US" dirty="0" smtClean="0"/>
              <a:t>. a </a:t>
            </a:r>
            <a:r>
              <a:rPr lang="en-US" dirty="0" smtClean="0"/>
              <a:t>widespread desire to become a world power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n-US" dirty="0" smtClean="0"/>
              <a:t>4. In </a:t>
            </a:r>
            <a:r>
              <a:rPr lang="en-US" dirty="0" smtClean="0"/>
              <a:t>his book </a:t>
            </a:r>
            <a:r>
              <a:rPr lang="en-US" u="sng" dirty="0" smtClean="0"/>
              <a:t>The Influence of Sea Power Upon History (1890),</a:t>
            </a:r>
            <a:r>
              <a:rPr lang="en-US" dirty="0" smtClean="0"/>
              <a:t> Alfred T. Mahan argued which of the following?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a. that </a:t>
            </a:r>
            <a:r>
              <a:rPr lang="en-US" dirty="0" smtClean="0"/>
              <a:t>colonial possessions are a drain on the nation’s resources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b</a:t>
            </a:r>
            <a:r>
              <a:rPr lang="en-US" dirty="0" smtClean="0"/>
              <a:t>. that </a:t>
            </a:r>
            <a:r>
              <a:rPr lang="en-US" dirty="0" smtClean="0"/>
              <a:t>a strong merchant marine is less important than a strong navy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c</a:t>
            </a:r>
            <a:r>
              <a:rPr lang="en-US" dirty="0" smtClean="0"/>
              <a:t>. that </a:t>
            </a:r>
            <a:r>
              <a:rPr lang="en-US" dirty="0" smtClean="0"/>
              <a:t>naval bases are unnecessary for the protection of colonial possessions</a:t>
            </a:r>
            <a:endParaRPr lang="en-US" dirty="0" smtClean="0"/>
          </a:p>
          <a:p>
            <a:pPr lvl="0">
              <a:buNone/>
            </a:pPr>
            <a:r>
              <a:rPr lang="en-US" dirty="0" err="1" smtClean="0"/>
              <a:t>d</a:t>
            </a:r>
            <a:r>
              <a:rPr lang="en-US" dirty="0" smtClean="0"/>
              <a:t>. that </a:t>
            </a:r>
            <a:r>
              <a:rPr lang="en-US" dirty="0" smtClean="0"/>
              <a:t>great empires are based on naval supremacy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influencing Global Interdependence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9144000" cy="4056062"/>
          </a:xfrm>
        </p:spPr>
        <p:txBody>
          <a:bodyPr>
            <a:noAutofit/>
          </a:bodyPr>
          <a:lstStyle/>
          <a:p>
            <a:r>
              <a:rPr lang="en-US" sz="2900" b="1" dirty="0" smtClean="0"/>
              <a:t>Railroads and communication technology</a:t>
            </a:r>
          </a:p>
          <a:p>
            <a:r>
              <a:rPr lang="en-US" sz="2900" b="1" dirty="0" smtClean="0"/>
              <a:t>Growing naval power needed places to dock their boats.  Alfred T. Mahan argued that a good navy needs several bases around the world.</a:t>
            </a:r>
          </a:p>
          <a:p>
            <a:r>
              <a:rPr lang="en-US" sz="2900" b="1" dirty="0" smtClean="0"/>
              <a:t>Frederick Jackson Turner argued that America needed a new “frontier”.  Manifest destiny still exists.</a:t>
            </a:r>
          </a:p>
          <a:p>
            <a:r>
              <a:rPr lang="en-US" sz="2900" b="1" dirty="0" smtClean="0"/>
              <a:t>Paternalistic view of America – America is the “parent” of other countries and needs to take other countries under its wing.</a:t>
            </a:r>
            <a:endParaRPr lang="en-US" sz="29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China had been dividing into “spheres of influence”</a:t>
            </a:r>
          </a:p>
          <a:p>
            <a:r>
              <a:rPr lang="en-US" dirty="0" smtClean="0"/>
              <a:t>Secretary of State John Hay wanted an “open door policy” in which all countries would have equal access to all of China</a:t>
            </a:r>
          </a:p>
          <a:p>
            <a:r>
              <a:rPr lang="en-US" dirty="0" smtClean="0"/>
              <a:t>Boxer Rebellion in 1900 was a group of Chinese natives who revolted against the Manchu Dynasty (ruling emperor) and the Western Powers.  Hay expanded the Open Door Policy to preserve the boundaries of China.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531" y="406868"/>
            <a:ext cx="7044657" cy="62305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feel if you were 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Citizen of China during the Boxer Rebellion?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538" y="1735137"/>
            <a:ext cx="7759138" cy="45381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Japan had an intense modernization program</a:t>
            </a:r>
          </a:p>
          <a:p>
            <a:r>
              <a:rPr lang="en-US" dirty="0" smtClean="0"/>
              <a:t>Theodore Roosevelt mediated the peace agreement after </a:t>
            </a:r>
            <a:r>
              <a:rPr lang="en-US" dirty="0" smtClean="0"/>
              <a:t>J</a:t>
            </a:r>
            <a:r>
              <a:rPr lang="en-US" dirty="0" smtClean="0"/>
              <a:t>apan won the Russo-Japanese War of 1904-1905.  </a:t>
            </a:r>
          </a:p>
          <a:p>
            <a:r>
              <a:rPr lang="en-US" dirty="0" smtClean="0"/>
              <a:t>Japan would be able to annex Korea as long as they left the </a:t>
            </a:r>
            <a:r>
              <a:rPr lang="en-US" dirty="0" err="1" smtClean="0"/>
              <a:t>Phillipines</a:t>
            </a:r>
            <a:r>
              <a:rPr lang="en-US" dirty="0" smtClean="0"/>
              <a:t> alone.</a:t>
            </a:r>
          </a:p>
          <a:p>
            <a:r>
              <a:rPr lang="en-US" dirty="0" smtClean="0"/>
              <a:t>Relationship was strained after San Francisco schools segregated Japanese Students in 1900s.</a:t>
            </a:r>
          </a:p>
          <a:p>
            <a:r>
              <a:rPr lang="en-US" dirty="0" smtClean="0"/>
              <a:t>Theodore Roosevelt created the </a:t>
            </a:r>
            <a:r>
              <a:rPr lang="en-US" b="1" dirty="0" smtClean="0"/>
              <a:t>Gentlemen’s Agreement of 1907</a:t>
            </a:r>
            <a:r>
              <a:rPr lang="en-US" dirty="0" smtClean="0"/>
              <a:t>, which ended school segregation but restricted Japanese Immigration.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508" y="519313"/>
            <a:ext cx="3592601" cy="868362"/>
          </a:xfrm>
        </p:spPr>
        <p:txBody>
          <a:bodyPr/>
          <a:lstStyle/>
          <a:p>
            <a:r>
              <a:rPr lang="en-US" dirty="0" smtClean="0"/>
              <a:t>Primary Documents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001" y="401875"/>
            <a:ext cx="4251564" cy="62142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08" y="2491626"/>
            <a:ext cx="3528528" cy="372259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feel if you were 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immigrant living in San Francisco in 1900?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Sugar plantations were very successful.</a:t>
            </a:r>
          </a:p>
          <a:p>
            <a:r>
              <a:rPr lang="en-US" dirty="0" smtClean="0"/>
              <a:t>US put a protective tariff on imported sugar to protect Americans.  </a:t>
            </a:r>
          </a:p>
          <a:p>
            <a:r>
              <a:rPr lang="en-US" dirty="0" smtClean="0"/>
              <a:t>American planters who had moved to Hawaii and others carried out a successful revolution against the Hawaiian ruler.  </a:t>
            </a:r>
          </a:p>
          <a:p>
            <a:r>
              <a:rPr lang="en-US" dirty="0" smtClean="0"/>
              <a:t>Grover Cleveland did not take Hawaii then because there was still a great number of Hawaiian natives who did not want it annexed (added on)</a:t>
            </a:r>
          </a:p>
          <a:p>
            <a:r>
              <a:rPr lang="en-US" dirty="0" smtClean="0"/>
              <a:t>During the Spanish-American War, Hawaii became an American possession.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63</TotalTime>
  <Words>650</Words>
  <Application>Microsoft Macintosh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Call to Order</vt:lpstr>
      <vt:lpstr>Factors influencing Global Interdependence</vt:lpstr>
      <vt:lpstr>China</vt:lpstr>
      <vt:lpstr>Slide 4</vt:lpstr>
      <vt:lpstr>How would you feel if you were a…</vt:lpstr>
      <vt:lpstr>Japan</vt:lpstr>
      <vt:lpstr>Primary Documents</vt:lpstr>
      <vt:lpstr>How would you feel if you were a…</vt:lpstr>
      <vt:lpstr>Hawaii</vt:lpstr>
      <vt:lpstr>How would you feel if you were an</vt:lpstr>
      <vt:lpstr>Exit Ticket</vt:lpstr>
      <vt:lpstr>Exit Ticket</vt:lpstr>
      <vt:lpstr>Exit Ticket</vt:lpstr>
      <vt:lpstr>Exit Ticket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2011-12-12T22:02:43Z</dcterms:created>
  <dcterms:modified xsi:type="dcterms:W3CDTF">2011-12-12T23:05:55Z</dcterms:modified>
</cp:coreProperties>
</file>